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FFB19-CC86-8895-3EC6-4A3FDAB66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B10982-6F70-A0D8-3B4C-F15D856F3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72C2A-8D52-0BE9-D4DF-E440667E2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9BB4F-110E-EC72-E712-92C7E34D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DFF5C-939E-0D51-2F9F-EC52ACA6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66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252BE-1C39-D1D4-D690-23DA03188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1779D3-D980-25DF-8CBA-FCEE8BF94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0CC491-1725-0C25-6E1A-C7EC21F7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4FC2C-5F67-F811-2AB0-4A61B657F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8E6DA8-D764-C76C-6D7C-4EA6421C8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36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FD3A587-D620-A64F-355B-4FA909D16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E6DA72A-AF45-1619-AEAF-1ACC9926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0D574B-372B-5C12-DBB1-131C8AB0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94F747-0AE4-5468-22BB-45A871E3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526E54-3584-4606-C1BD-887213FD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2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5396A-F5BD-3333-B053-E267DE06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B04C7A-9D75-1D7E-770D-CA9CDDAB5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AE3B6-2B3C-A9B1-B5E6-09BFB099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50BA85-BCA8-8B8A-1648-87697448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2B7337-22F9-841F-D888-DBBA91236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41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D289B-5EF9-DA20-9B66-4EAAA002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1CA95B-AB5B-9D2E-4C3D-F5A7EABBA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E544AB-FCFF-EA38-9189-B06AE48B9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E6C06-DFCD-BDF9-92BA-038C930F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A96BA-07EA-21A8-2A9A-BFF013F6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93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C2E59-DFAC-0FF3-2793-FF483FC7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6402F2-A988-0970-C7E7-376169D59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06088C-537B-FB0C-580C-4C56CCFAF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174363-E853-E354-00C8-0EBEB097A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C7F6D6-7C60-80CA-6D7C-EF5BA7F09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CAE0D0-90B5-7768-8265-5E8CFCFC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2D7A1-DA3C-CFEA-7E45-9040D03C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AC6F13-F7DE-CF5C-5600-5CEE1BB9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311722-DFAB-3E94-A878-2C3435114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56CCBA-549E-503B-A065-A3D1B5196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B85A15-88E5-988A-6D4E-A46388912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6AF736-29E7-3733-55B1-F9B07CC7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AFDE55-F2B2-4DA8-86BF-B7AD154F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7595BA-EB01-B8F8-4927-ACE5ABE1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8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F4853-84BD-7855-C08A-13195F4C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10357A-20EC-8154-276A-4DE9AF78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BF77F7-3A18-98C9-F39D-C1CEB47B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924DF5-B595-EA40-C856-34818312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31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68ABCD-A535-BB21-0517-AA1D1C9A5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A3AF0C2-8372-7114-08B4-46AF1ED9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481C42-B812-76B7-66C7-774E0F09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4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17CC7-24A0-46DA-6FBC-E78C061D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82FE61-D394-AC98-00CD-798245C7D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670929-5162-A0AB-C005-25061A28A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4DEFC9-429B-8754-3712-0E5D01E9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873202-CD34-4C2B-1FA4-7460877A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68D8C7-8F14-554F-7C7B-8BE5266F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77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DA4DA-4484-1F0C-E2F6-8A9B39924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AC54504-30E2-03AA-7FED-F76808665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15F05C-F35A-FA17-CBD1-7676CEA85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54734-06E9-E02F-CC43-2138A97C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D8D6F8-154B-8D45-50C3-A0755474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AD7B62-8A6A-E0AC-C465-15DD1AB8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80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044220-B2A6-7309-5EBB-3FE502F7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538184-E7C4-9F1E-C5C4-C76A8D403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AB2F46-C682-6184-C213-FFE6A88C8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583E3-9752-4203-A472-6F31C0500887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51AA3C-867B-A9C1-6494-C59C60CD3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A34D12-E20E-650E-A6D3-697B9FEDE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0B2B2-552C-47C7-8E4C-B97B4091C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63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5767BEE-34B1-2506-AD51-B444FD7FF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38311"/>
              </p:ext>
            </p:extLst>
          </p:nvPr>
        </p:nvGraphicFramePr>
        <p:xfrm>
          <a:off x="2032000" y="719664"/>
          <a:ext cx="7629236" cy="573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309">
                  <a:extLst>
                    <a:ext uri="{9D8B030D-6E8A-4147-A177-3AD203B41FA5}">
                      <a16:colId xmlns:a16="http://schemas.microsoft.com/office/drawing/2014/main" val="2788199953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592928228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3033975822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632073089"/>
                    </a:ext>
                  </a:extLst>
                </a:gridCol>
              </a:tblGrid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858999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76079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919108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922823"/>
                  </a:ext>
                </a:extLst>
              </a:tr>
            </a:tbl>
          </a:graphicData>
        </a:graphic>
      </p:graphicFrame>
      <p:sp>
        <p:nvSpPr>
          <p:cNvPr id="5" name="楕円 4">
            <a:extLst>
              <a:ext uri="{FF2B5EF4-FFF2-40B4-BE49-F238E27FC236}">
                <a16:creationId xmlns:a16="http://schemas.microsoft.com/office/drawing/2014/main" id="{7A20C190-149F-144A-32ED-3E286F302B6E}"/>
              </a:ext>
            </a:extLst>
          </p:cNvPr>
          <p:cNvSpPr/>
          <p:nvPr/>
        </p:nvSpPr>
        <p:spPr>
          <a:xfrm>
            <a:off x="4458855" y="2410691"/>
            <a:ext cx="900000" cy="90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F155DCA2-58A1-54A9-B088-2A23D1058A58}"/>
              </a:ext>
            </a:extLst>
          </p:cNvPr>
          <p:cNvSpPr/>
          <p:nvPr/>
        </p:nvSpPr>
        <p:spPr>
          <a:xfrm>
            <a:off x="4458855" y="3829189"/>
            <a:ext cx="900000" cy="90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13869BBC-84DF-C9AD-BC64-714AD10472E4}"/>
              </a:ext>
            </a:extLst>
          </p:cNvPr>
          <p:cNvSpPr/>
          <p:nvPr/>
        </p:nvSpPr>
        <p:spPr>
          <a:xfrm>
            <a:off x="4458855" y="5247686"/>
            <a:ext cx="900000" cy="90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039282E-5675-3A49-C9E6-100866745580}"/>
              </a:ext>
            </a:extLst>
          </p:cNvPr>
          <p:cNvSpPr/>
          <p:nvPr/>
        </p:nvSpPr>
        <p:spPr>
          <a:xfrm>
            <a:off x="6326909" y="2402337"/>
            <a:ext cx="900000" cy="898236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92280F2-484E-8D51-9131-A76CCD6B23A0}"/>
              </a:ext>
            </a:extLst>
          </p:cNvPr>
          <p:cNvSpPr/>
          <p:nvPr/>
        </p:nvSpPr>
        <p:spPr>
          <a:xfrm>
            <a:off x="6326909" y="3820835"/>
            <a:ext cx="900000" cy="898236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D633DB-436D-9D62-34A4-35EBC20619CC}"/>
              </a:ext>
            </a:extLst>
          </p:cNvPr>
          <p:cNvSpPr/>
          <p:nvPr/>
        </p:nvSpPr>
        <p:spPr>
          <a:xfrm>
            <a:off x="6326909" y="5239332"/>
            <a:ext cx="900000" cy="898236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61BFA713-FB4E-B9F0-9982-D773C29426E8}"/>
              </a:ext>
            </a:extLst>
          </p:cNvPr>
          <p:cNvSpPr/>
          <p:nvPr/>
        </p:nvSpPr>
        <p:spPr>
          <a:xfrm>
            <a:off x="8291947" y="2401455"/>
            <a:ext cx="900000" cy="900000"/>
          </a:xfrm>
          <a:prstGeom prst="triangle">
            <a:avLst/>
          </a:prstGeom>
          <a:solidFill>
            <a:srgbClr val="0000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42AA34C4-A62E-30FF-7F57-F6457CFE9256}"/>
              </a:ext>
            </a:extLst>
          </p:cNvPr>
          <p:cNvSpPr/>
          <p:nvPr/>
        </p:nvSpPr>
        <p:spPr>
          <a:xfrm>
            <a:off x="8291947" y="3819953"/>
            <a:ext cx="900000" cy="900000"/>
          </a:xfrm>
          <a:prstGeom prst="triangle">
            <a:avLst/>
          </a:prstGeom>
          <a:solidFill>
            <a:srgbClr val="0000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89F8ED8A-EDEF-62D6-EEF2-5A807D913C7E}"/>
              </a:ext>
            </a:extLst>
          </p:cNvPr>
          <p:cNvSpPr/>
          <p:nvPr/>
        </p:nvSpPr>
        <p:spPr>
          <a:xfrm>
            <a:off x="8291947" y="5238450"/>
            <a:ext cx="900000" cy="900000"/>
          </a:xfrm>
          <a:prstGeom prst="triangle">
            <a:avLst/>
          </a:prstGeom>
          <a:solidFill>
            <a:srgbClr val="0000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2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4">
            <a:extLst>
              <a:ext uri="{FF2B5EF4-FFF2-40B4-BE49-F238E27FC236}">
                <a16:creationId xmlns:a16="http://schemas.microsoft.com/office/drawing/2014/main" id="{F2D7D909-1DFE-F7DF-D706-9AC52A55A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71502"/>
              </p:ext>
            </p:extLst>
          </p:nvPr>
        </p:nvGraphicFramePr>
        <p:xfrm>
          <a:off x="2032000" y="719664"/>
          <a:ext cx="7629236" cy="573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309">
                  <a:extLst>
                    <a:ext uri="{9D8B030D-6E8A-4147-A177-3AD203B41FA5}">
                      <a16:colId xmlns:a16="http://schemas.microsoft.com/office/drawing/2014/main" val="2788199953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592928228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3033975822"/>
                    </a:ext>
                  </a:extLst>
                </a:gridCol>
                <a:gridCol w="1907309">
                  <a:extLst>
                    <a:ext uri="{9D8B030D-6E8A-4147-A177-3AD203B41FA5}">
                      <a16:colId xmlns:a16="http://schemas.microsoft.com/office/drawing/2014/main" val="632073089"/>
                    </a:ext>
                  </a:extLst>
                </a:gridCol>
              </a:tblGrid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858999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76079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919108"/>
                  </a:ext>
                </a:extLst>
              </a:tr>
              <a:tr h="14341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922823"/>
                  </a:ext>
                </a:extLst>
              </a:tr>
            </a:tbl>
          </a:graphicData>
        </a:graphic>
      </p:graphicFrame>
      <p:sp>
        <p:nvSpPr>
          <p:cNvPr id="3" name="楕円 2">
            <a:extLst>
              <a:ext uri="{FF2B5EF4-FFF2-40B4-BE49-F238E27FC236}">
                <a16:creationId xmlns:a16="http://schemas.microsoft.com/office/drawing/2014/main" id="{430D0691-91DD-C450-077F-8D106C86F6AD}"/>
              </a:ext>
            </a:extLst>
          </p:cNvPr>
          <p:cNvSpPr/>
          <p:nvPr/>
        </p:nvSpPr>
        <p:spPr>
          <a:xfrm>
            <a:off x="4181766" y="2258232"/>
            <a:ext cx="1046016" cy="1043223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7E2C30E-12CE-4387-3405-2FD3C08E0E1F}"/>
              </a:ext>
            </a:extLst>
          </p:cNvPr>
          <p:cNvSpPr/>
          <p:nvPr/>
        </p:nvSpPr>
        <p:spPr>
          <a:xfrm>
            <a:off x="4560455" y="3819952"/>
            <a:ext cx="900000" cy="1043223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DA613096-B687-8F6A-1A06-0F7C18214A87}"/>
              </a:ext>
            </a:extLst>
          </p:cNvPr>
          <p:cNvSpPr/>
          <p:nvPr/>
        </p:nvSpPr>
        <p:spPr>
          <a:xfrm>
            <a:off x="4301837" y="5358520"/>
            <a:ext cx="1046017" cy="1043223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189251-FAB4-9A4A-6C99-36EA6F47B36A}"/>
              </a:ext>
            </a:extLst>
          </p:cNvPr>
          <p:cNvSpPr/>
          <p:nvPr/>
        </p:nvSpPr>
        <p:spPr>
          <a:xfrm>
            <a:off x="5978172" y="2328446"/>
            <a:ext cx="900000" cy="898236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6C5516-9F9E-6548-70E6-D74DE3173FDF}"/>
              </a:ext>
            </a:extLst>
          </p:cNvPr>
          <p:cNvSpPr/>
          <p:nvPr/>
        </p:nvSpPr>
        <p:spPr>
          <a:xfrm>
            <a:off x="6419273" y="3792241"/>
            <a:ext cx="1141572" cy="104322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A5B1B6-684A-2EDA-4E5E-4F71E112ACAC}"/>
              </a:ext>
            </a:extLst>
          </p:cNvPr>
          <p:cNvSpPr/>
          <p:nvPr/>
        </p:nvSpPr>
        <p:spPr>
          <a:xfrm>
            <a:off x="6301444" y="5115015"/>
            <a:ext cx="1046017" cy="1110294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DE028A84-33DD-612E-2F55-071B9D104374}"/>
              </a:ext>
            </a:extLst>
          </p:cNvPr>
          <p:cNvSpPr/>
          <p:nvPr/>
        </p:nvSpPr>
        <p:spPr>
          <a:xfrm>
            <a:off x="7863207" y="2326682"/>
            <a:ext cx="971583" cy="900000"/>
          </a:xfrm>
          <a:prstGeom prst="triangl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C771BAF8-91AC-934D-B913-0BAAEF32F04A}"/>
              </a:ext>
            </a:extLst>
          </p:cNvPr>
          <p:cNvSpPr/>
          <p:nvPr/>
        </p:nvSpPr>
        <p:spPr>
          <a:xfrm>
            <a:off x="8238837" y="3792241"/>
            <a:ext cx="1252410" cy="900000"/>
          </a:xfrm>
          <a:prstGeom prst="triangl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4AAF23B2-96DC-6809-D53B-D3C6C8BAE428}"/>
              </a:ext>
            </a:extLst>
          </p:cNvPr>
          <p:cNvSpPr/>
          <p:nvPr/>
        </p:nvSpPr>
        <p:spPr>
          <a:xfrm>
            <a:off x="7863207" y="5325309"/>
            <a:ext cx="1126933" cy="973950"/>
          </a:xfrm>
          <a:prstGeom prst="triangl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56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TML SDD1 Osaki, Yoshinori</dc:creator>
  <cp:lastModifiedBy>TML SDD1 Osaki, Yoshinori</cp:lastModifiedBy>
  <cp:revision>7</cp:revision>
  <dcterms:created xsi:type="dcterms:W3CDTF">2023-09-07T10:42:02Z</dcterms:created>
  <dcterms:modified xsi:type="dcterms:W3CDTF">2023-09-08T01:05:30Z</dcterms:modified>
</cp:coreProperties>
</file>