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52E16B8-B5F0-3E48-2779-FD789183FB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D6A64181-DD3C-2040-7666-059C6CFEB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BF9BF5A-86C3-122A-EB90-FBDB6629A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ADCFAAC-2AC7-3747-AF07-D4BA7CEC1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F03829F-5808-A177-1BEB-44BFC7370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4164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9AB98DB-7E6F-6097-8D9D-6815081FF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5254413-EED8-45B0-5B76-3A624B350C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C772A19-A824-91D1-E31B-CF892BD3C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3797E6C-5AF2-6B25-C835-6F241CEE5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CD895BD-AFC2-F80E-B38C-8BA581CC1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292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042F1C2-DD7A-2820-041D-A656190FC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3D569561-C879-4F88-345B-6700A6FA68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FD212E5-ABA7-382F-73DF-E31DDB305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7CB45E7-B8F8-DE9C-C0A3-ED4136D7D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117B9F-FF34-BA3B-4086-BB8A1A21E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768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6B6CD03-EBBE-8A7B-CDD8-28634B562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C6C438E6-A55A-EFFF-5A3C-F1EE4051C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97D552AB-0A37-B7E3-044A-6C35439CB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10BCBEF-0C49-82C8-0EAF-A2447B8B5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A31FD7E2-0D16-885E-2C31-0789397AB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F4D480E-882F-209E-B3E4-AAF2330E2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992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60B2727-A528-EB64-1B76-4DAD14FEE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99546D5-CEC1-0A24-1BFD-4B093A9FA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CA08BF8-4324-531A-79BD-D534392CB9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7D97E0AD-77BA-EFAA-0A78-5D5C0B158E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E2993582-2776-8132-3D93-82C90AB788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78C60002-820B-AE52-C955-CBF90D923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BAC9EE05-CD1D-6FF9-4037-8C152DB64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40E235EF-2590-6201-6F76-DA6BE5E06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67204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EB1A5AB-E42A-F355-9125-880E1810D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0C8346A3-407C-4F10-C545-9A8E088A5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814888FC-39B2-86AA-AE44-D22EB5983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0AD18F6-430A-5CFC-07CC-29D7F4B90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0597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481CC7EE-A984-D3BC-7947-5721D6C9E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96CEEE99-6456-1151-13D6-A0558EA2D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3F03F809-5013-7B59-3713-D3F8BC97F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032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08211C-F6EC-B379-4900-65AC340B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8F04FF7-1446-7C9C-6CA7-8D23FB4EA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D15AD24-9A02-C6FF-9F52-3CBF25D7A6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4FD5548-A68F-0F84-89BA-ED35E42A0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39C5676-CA9D-5431-8759-81FA99F57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9F625AF1-8EA8-3346-1190-129A0CBA4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109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74C259F-CBD6-325A-2245-E58EDBBA5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2FA31C0C-73B9-1DF6-89F2-C2C91C7F2F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DECF7253-7A46-CC97-C030-FECD7DC0E1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3E1153E5-5EC7-67DB-92EF-65807A47E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5CFD0A8-9D58-2F22-9E35-2F8C00E53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7AC78F6-9B11-9933-568F-DEB9B5F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1950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40A073D-2FC8-6F3D-B207-83949D564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699072C0-1CAA-632B-087F-A750C371F4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E7FC0BC-9046-7599-ACF6-D1E78CE84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757A271-6637-E945-A137-FAD09B83E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DE94638-DFAD-74BF-F6DB-B1B683B17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57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3569197F-6DCE-F19F-3260-217F8D4B60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9471D19-184B-4088-DE2C-EA27C52190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1F12664-B9A1-504E-B089-58B16659E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020B046-52D5-0900-05EF-F7B0FBB2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485F637-93DF-ECFE-BFBD-508A8E501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717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09EC184E-58EA-BEC1-3284-83330C7E8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9ED21E1-BC7B-9544-EE3D-CEC29804E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DEBE344-45DD-C098-BE44-64C496E32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1791C-79AE-4C96-AB2A-8C17BCFF8A1A}" type="datetimeFigureOut">
              <a:rPr kumimoji="1" lang="ja-JP" altLang="en-US" smtClean="0"/>
              <a:t>2026/10/3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F5CCBF3-4841-0C18-E804-7EDBA053D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E0ABBDC-2B7A-343B-70BE-592B0E391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B588B-00C7-43D3-B342-A12BF54FC0F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8227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フリーフォーム: 図形 4">
            <a:extLst>
              <a:ext uri="{FF2B5EF4-FFF2-40B4-BE49-F238E27FC236}">
                <a16:creationId xmlns:a16="http://schemas.microsoft.com/office/drawing/2014/main" id="{708580CC-2327-856E-8152-721E5A057D8E}"/>
              </a:ext>
            </a:extLst>
          </p:cNvPr>
          <p:cNvSpPr/>
          <p:nvPr/>
        </p:nvSpPr>
        <p:spPr>
          <a:xfrm>
            <a:off x="4656000" y="2981813"/>
            <a:ext cx="2880001" cy="888800"/>
          </a:xfrm>
          <a:custGeom>
            <a:avLst/>
            <a:gdLst/>
            <a:ahLst/>
            <a:cxnLst/>
            <a:rect l="0" t="0" r="0" b="0"/>
            <a:pathLst>
              <a:path w="2880001" h="888800">
                <a:moveTo>
                  <a:pt x="0" y="447187"/>
                </a:moveTo>
                <a:cubicBezTo>
                  <a:pt x="3200" y="416459"/>
                  <a:pt x="6400" y="385892"/>
                  <a:pt x="9600" y="355627"/>
                </a:cubicBezTo>
                <a:cubicBezTo>
                  <a:pt x="12800" y="325806"/>
                  <a:pt x="16000" y="296569"/>
                  <a:pt x="19200" y="268051"/>
                </a:cubicBezTo>
                <a:cubicBezTo>
                  <a:pt x="22400" y="240384"/>
                  <a:pt x="25600" y="213699"/>
                  <a:pt x="28800" y="188118"/>
                </a:cubicBezTo>
                <a:cubicBezTo>
                  <a:pt x="32000" y="163761"/>
                  <a:pt x="35200" y="140741"/>
                  <a:pt x="38400" y="119164"/>
                </a:cubicBezTo>
                <a:cubicBezTo>
                  <a:pt x="41600" y="99131"/>
                  <a:pt x="44800" y="80734"/>
                  <a:pt x="48000" y="64057"/>
                </a:cubicBezTo>
                <a:cubicBezTo>
                  <a:pt x="51200" y="49180"/>
                  <a:pt x="54400" y="36168"/>
                  <a:pt x="57600" y="25083"/>
                </a:cubicBezTo>
                <a:cubicBezTo>
                  <a:pt x="60800" y="15975"/>
                  <a:pt x="64000" y="8885"/>
                  <a:pt x="67200" y="3846"/>
                </a:cubicBezTo>
                <a:cubicBezTo>
                  <a:pt x="70400" y="880"/>
                  <a:pt x="73600" y="0"/>
                  <a:pt x="76800" y="1208"/>
                </a:cubicBezTo>
                <a:cubicBezTo>
                  <a:pt x="80000" y="4498"/>
                  <a:pt x="83200" y="9853"/>
                  <a:pt x="86400" y="17248"/>
                </a:cubicBezTo>
                <a:cubicBezTo>
                  <a:pt x="89600" y="26645"/>
                  <a:pt x="92800" y="38002"/>
                  <a:pt x="96000" y="51263"/>
                </a:cubicBezTo>
                <a:cubicBezTo>
                  <a:pt x="99200" y="66366"/>
                  <a:pt x="102400" y="83238"/>
                  <a:pt x="105600" y="101801"/>
                </a:cubicBezTo>
                <a:cubicBezTo>
                  <a:pt x="108800" y="121967"/>
                  <a:pt x="112000" y="143640"/>
                  <a:pt x="115200" y="166718"/>
                </a:cubicBezTo>
                <a:cubicBezTo>
                  <a:pt x="118400" y="191094"/>
                  <a:pt x="121600" y="216653"/>
                  <a:pt x="124800" y="243273"/>
                </a:cubicBezTo>
                <a:cubicBezTo>
                  <a:pt x="128000" y="270832"/>
                  <a:pt x="131200" y="299199"/>
                  <a:pt x="134400" y="328241"/>
                </a:cubicBezTo>
                <a:cubicBezTo>
                  <a:pt x="137600" y="357823"/>
                  <a:pt x="140800" y="387807"/>
                  <a:pt x="144000" y="418051"/>
                </a:cubicBezTo>
                <a:cubicBezTo>
                  <a:pt x="147200" y="448415"/>
                  <a:pt x="150400" y="478757"/>
                  <a:pt x="153600" y="508934"/>
                </a:cubicBezTo>
                <a:cubicBezTo>
                  <a:pt x="156800" y="538807"/>
                  <a:pt x="160000" y="568236"/>
                  <a:pt x="163200" y="597083"/>
                </a:cubicBezTo>
                <a:cubicBezTo>
                  <a:pt x="166400" y="625215"/>
                  <a:pt x="169600" y="652500"/>
                  <a:pt x="172800" y="678811"/>
                </a:cubicBezTo>
                <a:cubicBezTo>
                  <a:pt x="176000" y="704027"/>
                  <a:pt x="179200" y="728030"/>
                  <a:pt x="182400" y="750708"/>
                </a:cubicBezTo>
                <a:cubicBezTo>
                  <a:pt x="185600" y="771956"/>
                  <a:pt x="188800" y="791676"/>
                  <a:pt x="192000" y="809778"/>
                </a:cubicBezTo>
                <a:cubicBezTo>
                  <a:pt x="195200" y="826176"/>
                  <a:pt x="198400" y="840795"/>
                  <a:pt x="201600" y="853569"/>
                </a:cubicBezTo>
                <a:cubicBezTo>
                  <a:pt x="204800" y="864438"/>
                  <a:pt x="208000" y="873353"/>
                  <a:pt x="211200" y="880273"/>
                </a:cubicBezTo>
                <a:cubicBezTo>
                  <a:pt x="214400" y="885167"/>
                  <a:pt x="217600" y="888013"/>
                  <a:pt x="220800" y="888799"/>
                </a:cubicBezTo>
                <a:cubicBezTo>
                  <a:pt x="224000" y="887523"/>
                  <a:pt x="227200" y="884191"/>
                  <a:pt x="230400" y="878820"/>
                </a:cubicBezTo>
                <a:cubicBezTo>
                  <a:pt x="233600" y="871437"/>
                  <a:pt x="236800" y="862077"/>
                  <a:pt x="240000" y="850785"/>
                </a:cubicBezTo>
                <a:cubicBezTo>
                  <a:pt x="243200" y="837614"/>
                  <a:pt x="246400" y="822627"/>
                  <a:pt x="249600" y="805896"/>
                </a:cubicBezTo>
                <a:cubicBezTo>
                  <a:pt x="252800" y="787498"/>
                  <a:pt x="256000" y="767522"/>
                  <a:pt x="259200" y="746060"/>
                </a:cubicBezTo>
                <a:cubicBezTo>
                  <a:pt x="262400" y="723215"/>
                  <a:pt x="265600" y="699093"/>
                  <a:pt x="268800" y="673808"/>
                </a:cubicBezTo>
                <a:cubicBezTo>
                  <a:pt x="272000" y="647479"/>
                  <a:pt x="275200" y="620229"/>
                  <a:pt x="278400" y="592185"/>
                </a:cubicBezTo>
                <a:cubicBezTo>
                  <a:pt x="281600" y="563481"/>
                  <a:pt x="284800" y="534248"/>
                  <a:pt x="288000" y="504625"/>
                </a:cubicBezTo>
                <a:cubicBezTo>
                  <a:pt x="291200" y="474750"/>
                  <a:pt x="294400" y="444762"/>
                  <a:pt x="297600" y="414802"/>
                </a:cubicBezTo>
                <a:cubicBezTo>
                  <a:pt x="300800" y="385010"/>
                  <a:pt x="304000" y="355524"/>
                  <a:pt x="307200" y="326482"/>
                </a:cubicBezTo>
                <a:cubicBezTo>
                  <a:pt x="310400" y="298020"/>
                  <a:pt x="313600" y="270270"/>
                  <a:pt x="316800" y="243360"/>
                </a:cubicBezTo>
                <a:cubicBezTo>
                  <a:pt x="320000" y="217418"/>
                  <a:pt x="323200" y="192562"/>
                  <a:pt x="326400" y="168909"/>
                </a:cubicBezTo>
                <a:cubicBezTo>
                  <a:pt x="329600" y="146569"/>
                  <a:pt x="332800" y="125644"/>
                  <a:pt x="336000" y="106232"/>
                </a:cubicBezTo>
                <a:cubicBezTo>
                  <a:pt x="339200" y="88423"/>
                  <a:pt x="342400" y="72298"/>
                  <a:pt x="345600" y="57933"/>
                </a:cubicBezTo>
                <a:cubicBezTo>
                  <a:pt x="348800" y="45394"/>
                  <a:pt x="352000" y="34737"/>
                  <a:pt x="355200" y="26012"/>
                </a:cubicBezTo>
                <a:cubicBezTo>
                  <a:pt x="358400" y="19258"/>
                  <a:pt x="361600" y="14507"/>
                  <a:pt x="364800" y="11778"/>
                </a:cubicBezTo>
                <a:cubicBezTo>
                  <a:pt x="368000" y="11084"/>
                  <a:pt x="371200" y="12427"/>
                  <a:pt x="374400" y="15799"/>
                </a:cubicBezTo>
                <a:cubicBezTo>
                  <a:pt x="377600" y="21184"/>
                  <a:pt x="380800" y="28554"/>
                  <a:pt x="384000" y="37876"/>
                </a:cubicBezTo>
                <a:cubicBezTo>
                  <a:pt x="387200" y="49104"/>
                  <a:pt x="390400" y="62185"/>
                  <a:pt x="393600" y="77056"/>
                </a:cubicBezTo>
                <a:cubicBezTo>
                  <a:pt x="396800" y="93647"/>
                  <a:pt x="400000" y="111880"/>
                  <a:pt x="403200" y="131669"/>
                </a:cubicBezTo>
                <a:cubicBezTo>
                  <a:pt x="406400" y="152921"/>
                  <a:pt x="409600" y="175534"/>
                  <a:pt x="412800" y="199404"/>
                </a:cubicBezTo>
                <a:cubicBezTo>
                  <a:pt x="416000" y="224419"/>
                  <a:pt x="419200" y="250459"/>
                  <a:pt x="422400" y="277404"/>
                </a:cubicBezTo>
                <a:cubicBezTo>
                  <a:pt x="425600" y="305128"/>
                  <a:pt x="428800" y="333499"/>
                  <a:pt x="432000" y="362386"/>
                </a:cubicBezTo>
                <a:cubicBezTo>
                  <a:pt x="435200" y="391653"/>
                  <a:pt x="438400" y="421163"/>
                  <a:pt x="441600" y="450779"/>
                </a:cubicBezTo>
                <a:cubicBezTo>
                  <a:pt x="444800" y="480362"/>
                  <a:pt x="448000" y="509774"/>
                  <a:pt x="451200" y="538878"/>
                </a:cubicBezTo>
                <a:cubicBezTo>
                  <a:pt x="454400" y="567538"/>
                  <a:pt x="457600" y="595619"/>
                  <a:pt x="460800" y="622993"/>
                </a:cubicBezTo>
                <a:cubicBezTo>
                  <a:pt x="464000" y="649531"/>
                  <a:pt x="467200" y="675109"/>
                  <a:pt x="470400" y="699610"/>
                </a:cubicBezTo>
                <a:cubicBezTo>
                  <a:pt x="473600" y="722918"/>
                  <a:pt x="476800" y="744926"/>
                  <a:pt x="480000" y="765532"/>
                </a:cubicBezTo>
                <a:cubicBezTo>
                  <a:pt x="483200" y="784640"/>
                  <a:pt x="486400" y="802161"/>
                  <a:pt x="489600" y="818017"/>
                </a:cubicBezTo>
                <a:cubicBezTo>
                  <a:pt x="492800" y="832131"/>
                  <a:pt x="496000" y="844440"/>
                  <a:pt x="499200" y="854888"/>
                </a:cubicBezTo>
                <a:cubicBezTo>
                  <a:pt x="502400" y="863426"/>
                  <a:pt x="505600" y="870017"/>
                  <a:pt x="508800" y="874629"/>
                </a:cubicBezTo>
                <a:cubicBezTo>
                  <a:pt x="512000" y="877242"/>
                  <a:pt x="515200" y="877846"/>
                  <a:pt x="518400" y="876439"/>
                </a:cubicBezTo>
                <a:cubicBezTo>
                  <a:pt x="521600" y="873028"/>
                  <a:pt x="524800" y="867631"/>
                  <a:pt x="528000" y="860273"/>
                </a:cubicBezTo>
                <a:cubicBezTo>
                  <a:pt x="531200" y="850991"/>
                  <a:pt x="534400" y="839827"/>
                  <a:pt x="537600" y="826837"/>
                </a:cubicBezTo>
                <a:cubicBezTo>
                  <a:pt x="540800" y="812081"/>
                  <a:pt x="544000" y="795629"/>
                  <a:pt x="547200" y="777559"/>
                </a:cubicBezTo>
                <a:cubicBezTo>
                  <a:pt x="550400" y="757956"/>
                  <a:pt x="553600" y="736913"/>
                  <a:pt x="556800" y="714528"/>
                </a:cubicBezTo>
                <a:cubicBezTo>
                  <a:pt x="560000" y="690907"/>
                  <a:pt x="563200" y="666161"/>
                  <a:pt x="566400" y="640407"/>
                </a:cubicBezTo>
                <a:cubicBezTo>
                  <a:pt x="569600" y="613763"/>
                  <a:pt x="572800" y="586357"/>
                  <a:pt x="576000" y="558316"/>
                </a:cubicBezTo>
                <a:cubicBezTo>
                  <a:pt x="579200" y="529771"/>
                  <a:pt x="582400" y="500855"/>
                  <a:pt x="585600" y="471706"/>
                </a:cubicBezTo>
                <a:cubicBezTo>
                  <a:pt x="588800" y="442457"/>
                  <a:pt x="592000" y="413246"/>
                  <a:pt x="595200" y="384211"/>
                </a:cubicBezTo>
                <a:cubicBezTo>
                  <a:pt x="598400" y="355484"/>
                  <a:pt x="601600" y="327202"/>
                  <a:pt x="604800" y="299496"/>
                </a:cubicBezTo>
                <a:cubicBezTo>
                  <a:pt x="608000" y="272493"/>
                  <a:pt x="611200" y="246322"/>
                  <a:pt x="614400" y="221103"/>
                </a:cubicBezTo>
                <a:cubicBezTo>
                  <a:pt x="617600" y="196953"/>
                  <a:pt x="620800" y="173984"/>
                  <a:pt x="624000" y="152305"/>
                </a:cubicBezTo>
                <a:cubicBezTo>
                  <a:pt x="627200" y="132013"/>
                  <a:pt x="630400" y="113205"/>
                  <a:pt x="633600" y="95966"/>
                </a:cubicBezTo>
                <a:cubicBezTo>
                  <a:pt x="636800" y="80377"/>
                  <a:pt x="640000" y="66509"/>
                  <a:pt x="643200" y="54426"/>
                </a:cubicBezTo>
                <a:cubicBezTo>
                  <a:pt x="646400" y="44183"/>
                  <a:pt x="649600" y="35829"/>
                  <a:pt x="652800" y="29399"/>
                </a:cubicBezTo>
                <a:cubicBezTo>
                  <a:pt x="656000" y="24924"/>
                  <a:pt x="659200" y="22423"/>
                  <a:pt x="662400" y="21907"/>
                </a:cubicBezTo>
                <a:cubicBezTo>
                  <a:pt x="665600" y="23377"/>
                  <a:pt x="668800" y="26825"/>
                  <a:pt x="672000" y="32234"/>
                </a:cubicBezTo>
                <a:cubicBezTo>
                  <a:pt x="675200" y="39578"/>
                  <a:pt x="678400" y="48820"/>
                  <a:pt x="681600" y="59919"/>
                </a:cubicBezTo>
                <a:cubicBezTo>
                  <a:pt x="684800" y="72819"/>
                  <a:pt x="688000" y="87460"/>
                  <a:pt x="691200" y="103774"/>
                </a:cubicBezTo>
                <a:cubicBezTo>
                  <a:pt x="694400" y="121682"/>
                  <a:pt x="697600" y="141100"/>
                  <a:pt x="700800" y="161937"/>
                </a:cubicBezTo>
                <a:cubicBezTo>
                  <a:pt x="704000" y="184094"/>
                  <a:pt x="707200" y="207468"/>
                  <a:pt x="710400" y="231948"/>
                </a:cubicBezTo>
                <a:cubicBezTo>
                  <a:pt x="713600" y="257420"/>
                  <a:pt x="716800" y="283764"/>
                  <a:pt x="720000" y="310858"/>
                </a:cubicBezTo>
                <a:cubicBezTo>
                  <a:pt x="723200" y="338573"/>
                  <a:pt x="726400" y="366780"/>
                  <a:pt x="729600" y="395346"/>
                </a:cubicBezTo>
                <a:cubicBezTo>
                  <a:pt x="732800" y="424140"/>
                  <a:pt x="736000" y="453026"/>
                  <a:pt x="739200" y="481868"/>
                </a:cubicBezTo>
                <a:cubicBezTo>
                  <a:pt x="742400" y="510533"/>
                  <a:pt x="745600" y="538886"/>
                  <a:pt x="748800" y="566796"/>
                </a:cubicBezTo>
                <a:cubicBezTo>
                  <a:pt x="752000" y="594132"/>
                  <a:pt x="755200" y="620767"/>
                  <a:pt x="758400" y="646577"/>
                </a:cubicBezTo>
                <a:cubicBezTo>
                  <a:pt x="761600" y="671442"/>
                  <a:pt x="764800" y="695246"/>
                  <a:pt x="768000" y="717879"/>
                </a:cubicBezTo>
                <a:cubicBezTo>
                  <a:pt x="771200" y="739235"/>
                  <a:pt x="774400" y="759217"/>
                  <a:pt x="777600" y="777730"/>
                </a:cubicBezTo>
                <a:cubicBezTo>
                  <a:pt x="780800" y="794690"/>
                  <a:pt x="784000" y="810018"/>
                  <a:pt x="787200" y="823643"/>
                </a:cubicBezTo>
                <a:cubicBezTo>
                  <a:pt x="790400" y="835503"/>
                  <a:pt x="793600" y="845543"/>
                  <a:pt x="796800" y="853718"/>
                </a:cubicBezTo>
                <a:cubicBezTo>
                  <a:pt x="800000" y="859990"/>
                  <a:pt x="803200" y="864331"/>
                  <a:pt x="806400" y="866722"/>
                </a:cubicBezTo>
                <a:cubicBezTo>
                  <a:pt x="809600" y="867152"/>
                  <a:pt x="812800" y="865622"/>
                  <a:pt x="816000" y="862138"/>
                </a:cubicBezTo>
                <a:cubicBezTo>
                  <a:pt x="819200" y="856718"/>
                  <a:pt x="822400" y="849390"/>
                  <a:pt x="825600" y="840187"/>
                </a:cubicBezTo>
                <a:cubicBezTo>
                  <a:pt x="828800" y="829154"/>
                  <a:pt x="832000" y="816343"/>
                  <a:pt x="835200" y="801815"/>
                </a:cubicBezTo>
                <a:cubicBezTo>
                  <a:pt x="838400" y="785640"/>
                  <a:pt x="841600" y="767893"/>
                  <a:pt x="844800" y="748659"/>
                </a:cubicBezTo>
                <a:cubicBezTo>
                  <a:pt x="848000" y="728026"/>
                  <a:pt x="851200" y="706094"/>
                  <a:pt x="854400" y="682966"/>
                </a:cubicBezTo>
                <a:cubicBezTo>
                  <a:pt x="857600" y="658748"/>
                  <a:pt x="860800" y="633556"/>
                  <a:pt x="864000" y="607507"/>
                </a:cubicBezTo>
                <a:cubicBezTo>
                  <a:pt x="867200" y="580724"/>
                  <a:pt x="870400" y="553332"/>
                  <a:pt x="873600" y="525459"/>
                </a:cubicBezTo>
                <a:cubicBezTo>
                  <a:pt x="876800" y="497236"/>
                  <a:pt x="880000" y="468795"/>
                  <a:pt x="883200" y="440268"/>
                </a:cubicBezTo>
                <a:cubicBezTo>
                  <a:pt x="886400" y="411789"/>
                  <a:pt x="889600" y="383491"/>
                  <a:pt x="892800" y="355506"/>
                </a:cubicBezTo>
                <a:cubicBezTo>
                  <a:pt x="896000" y="327964"/>
                  <a:pt x="899200" y="300994"/>
                  <a:pt x="902400" y="274721"/>
                </a:cubicBezTo>
                <a:cubicBezTo>
                  <a:pt x="905600" y="249268"/>
                  <a:pt x="908800" y="224752"/>
                  <a:pt x="912000" y="201289"/>
                </a:cubicBezTo>
                <a:cubicBezTo>
                  <a:pt x="915200" y="178987"/>
                  <a:pt x="918400" y="157950"/>
                  <a:pt x="921600" y="138274"/>
                </a:cubicBezTo>
                <a:cubicBezTo>
                  <a:pt x="924800" y="120052"/>
                  <a:pt x="928000" y="103367"/>
                  <a:pt x="931200" y="88296"/>
                </a:cubicBezTo>
                <a:cubicBezTo>
                  <a:pt x="934400" y="74910"/>
                  <a:pt x="937600" y="63269"/>
                  <a:pt x="940800" y="53428"/>
                </a:cubicBezTo>
                <a:cubicBezTo>
                  <a:pt x="944000" y="45430"/>
                  <a:pt x="947200" y="39313"/>
                  <a:pt x="950400" y="35103"/>
                </a:cubicBezTo>
                <a:cubicBezTo>
                  <a:pt x="953600" y="32820"/>
                  <a:pt x="956800" y="32473"/>
                  <a:pt x="960000" y="34063"/>
                </a:cubicBezTo>
                <a:cubicBezTo>
                  <a:pt x="963200" y="37581"/>
                  <a:pt x="966400" y="43010"/>
                  <a:pt x="969600" y="50323"/>
                </a:cubicBezTo>
                <a:cubicBezTo>
                  <a:pt x="972800" y="59486"/>
                  <a:pt x="976000" y="70453"/>
                  <a:pt x="979200" y="83174"/>
                </a:cubicBezTo>
                <a:cubicBezTo>
                  <a:pt x="982400" y="97588"/>
                  <a:pt x="985600" y="113626"/>
                  <a:pt x="988800" y="131213"/>
                </a:cubicBezTo>
                <a:cubicBezTo>
                  <a:pt x="992000" y="150266"/>
                  <a:pt x="995200" y="170695"/>
                  <a:pt x="998400" y="192404"/>
                </a:cubicBezTo>
                <a:cubicBezTo>
                  <a:pt x="1001600" y="215290"/>
                  <a:pt x="1004800" y="239248"/>
                  <a:pt x="1008000" y="264163"/>
                </a:cubicBezTo>
                <a:cubicBezTo>
                  <a:pt x="1011200" y="289919"/>
                  <a:pt x="1014400" y="316395"/>
                  <a:pt x="1017600" y="343468"/>
                </a:cubicBezTo>
                <a:cubicBezTo>
                  <a:pt x="1020800" y="371010"/>
                  <a:pt x="1024000" y="398893"/>
                  <a:pt x="1027200" y="426986"/>
                </a:cubicBezTo>
                <a:cubicBezTo>
                  <a:pt x="1030400" y="455159"/>
                  <a:pt x="1033600" y="483278"/>
                  <a:pt x="1036800" y="511214"/>
                </a:cubicBezTo>
                <a:cubicBezTo>
                  <a:pt x="1040000" y="538836"/>
                  <a:pt x="1043200" y="566014"/>
                  <a:pt x="1046400" y="592623"/>
                </a:cubicBezTo>
                <a:cubicBezTo>
                  <a:pt x="1049600" y="618539"/>
                  <a:pt x="1052800" y="643640"/>
                  <a:pt x="1056000" y="667810"/>
                </a:cubicBezTo>
                <a:cubicBezTo>
                  <a:pt x="1059200" y="690937"/>
                  <a:pt x="1062400" y="712913"/>
                  <a:pt x="1065600" y="733636"/>
                </a:cubicBezTo>
                <a:cubicBezTo>
                  <a:pt x="1068800" y="753010"/>
                  <a:pt x="1072000" y="770946"/>
                  <a:pt x="1075200" y="787360"/>
                </a:cubicBezTo>
                <a:cubicBezTo>
                  <a:pt x="1078400" y="802177"/>
                  <a:pt x="1081600" y="815328"/>
                  <a:pt x="1084800" y="826753"/>
                </a:cubicBezTo>
                <a:cubicBezTo>
                  <a:pt x="1088000" y="836399"/>
                  <a:pt x="1091200" y="844223"/>
                  <a:pt x="1094400" y="850188"/>
                </a:cubicBezTo>
                <a:cubicBezTo>
                  <a:pt x="1097600" y="854269"/>
                  <a:pt x="1100800" y="856446"/>
                  <a:pt x="1104000" y="856711"/>
                </a:cubicBezTo>
                <a:cubicBezTo>
                  <a:pt x="1107200" y="855064"/>
                  <a:pt x="1110400" y="851513"/>
                  <a:pt x="1113600" y="846076"/>
                </a:cubicBezTo>
                <a:cubicBezTo>
                  <a:pt x="1116800" y="838779"/>
                  <a:pt x="1120000" y="829658"/>
                  <a:pt x="1123200" y="818756"/>
                </a:cubicBezTo>
                <a:cubicBezTo>
                  <a:pt x="1126400" y="806125"/>
                  <a:pt x="1129600" y="791824"/>
                  <a:pt x="1132800" y="775923"/>
                </a:cubicBezTo>
                <a:cubicBezTo>
                  <a:pt x="1136000" y="758494"/>
                  <a:pt x="1139200" y="739622"/>
                  <a:pt x="1142400" y="719394"/>
                </a:cubicBezTo>
                <a:cubicBezTo>
                  <a:pt x="1145600" y="697907"/>
                  <a:pt x="1148800" y="675260"/>
                  <a:pt x="1152000" y="651561"/>
                </a:cubicBezTo>
                <a:cubicBezTo>
                  <a:pt x="1155200" y="626920"/>
                  <a:pt x="1158400" y="601454"/>
                  <a:pt x="1161600" y="575281"/>
                </a:cubicBezTo>
                <a:cubicBezTo>
                  <a:pt x="1164800" y="548524"/>
                  <a:pt x="1168000" y="521308"/>
                  <a:pt x="1171200" y="493762"/>
                </a:cubicBezTo>
                <a:cubicBezTo>
                  <a:pt x="1174400" y="466012"/>
                  <a:pt x="1177600" y="438190"/>
                  <a:pt x="1180800" y="410426"/>
                </a:cubicBezTo>
                <a:cubicBezTo>
                  <a:pt x="1184000" y="382848"/>
                  <a:pt x="1187200" y="355585"/>
                  <a:pt x="1190400" y="328765"/>
                </a:cubicBezTo>
                <a:cubicBezTo>
                  <a:pt x="1193600" y="302512"/>
                  <a:pt x="1196800" y="276950"/>
                  <a:pt x="1200000" y="252196"/>
                </a:cubicBezTo>
                <a:cubicBezTo>
                  <a:pt x="1203200" y="228367"/>
                  <a:pt x="1206400" y="205572"/>
                  <a:pt x="1209600" y="183918"/>
                </a:cubicBezTo>
                <a:cubicBezTo>
                  <a:pt x="1212800" y="163504"/>
                  <a:pt x="1216000" y="144427"/>
                  <a:pt x="1219200" y="126774"/>
                </a:cubicBezTo>
                <a:cubicBezTo>
                  <a:pt x="1222400" y="110626"/>
                  <a:pt x="1225600" y="96059"/>
                  <a:pt x="1228800" y="83139"/>
                </a:cubicBezTo>
                <a:cubicBezTo>
                  <a:pt x="1232000" y="71927"/>
                  <a:pt x="1235200" y="62472"/>
                  <a:pt x="1238400" y="54820"/>
                </a:cubicBezTo>
                <a:cubicBezTo>
                  <a:pt x="1241600" y="49003"/>
                  <a:pt x="1244800" y="45049"/>
                  <a:pt x="1248000" y="42975"/>
                </a:cubicBezTo>
                <a:cubicBezTo>
                  <a:pt x="1251200" y="42790"/>
                  <a:pt x="1254400" y="44493"/>
                  <a:pt x="1257600" y="48075"/>
                </a:cubicBezTo>
                <a:cubicBezTo>
                  <a:pt x="1260800" y="53520"/>
                  <a:pt x="1264000" y="60799"/>
                  <a:pt x="1267200" y="69878"/>
                </a:cubicBezTo>
                <a:cubicBezTo>
                  <a:pt x="1270400" y="80715"/>
                  <a:pt x="1273600" y="93257"/>
                  <a:pt x="1276800" y="107444"/>
                </a:cubicBezTo>
                <a:cubicBezTo>
                  <a:pt x="1280000" y="123211"/>
                  <a:pt x="1283200" y="140481"/>
                  <a:pt x="1286400" y="159175"/>
                </a:cubicBezTo>
                <a:cubicBezTo>
                  <a:pt x="1289600" y="179203"/>
                  <a:pt x="1292800" y="200471"/>
                  <a:pt x="1296000" y="222880"/>
                </a:cubicBezTo>
                <a:cubicBezTo>
                  <a:pt x="1299200" y="246324"/>
                  <a:pt x="1302400" y="270693"/>
                  <a:pt x="1305600" y="295873"/>
                </a:cubicBezTo>
                <a:cubicBezTo>
                  <a:pt x="1308800" y="321746"/>
                  <a:pt x="1312000" y="348190"/>
                  <a:pt x="1315200" y="375082"/>
                </a:cubicBezTo>
                <a:cubicBezTo>
                  <a:pt x="1318400" y="402297"/>
                  <a:pt x="1321600" y="429706"/>
                  <a:pt x="1324800" y="457182"/>
                </a:cubicBezTo>
                <a:cubicBezTo>
                  <a:pt x="1328000" y="484596"/>
                  <a:pt x="1331200" y="511821"/>
                  <a:pt x="1334400" y="538729"/>
                </a:cubicBezTo>
                <a:cubicBezTo>
                  <a:pt x="1337600" y="565195"/>
                  <a:pt x="1340800" y="591095"/>
                  <a:pt x="1344000" y="616309"/>
                </a:cubicBezTo>
                <a:cubicBezTo>
                  <a:pt x="1347200" y="640720"/>
                  <a:pt x="1350400" y="664214"/>
                  <a:pt x="1353600" y="686681"/>
                </a:cubicBezTo>
                <a:cubicBezTo>
                  <a:pt x="1356800" y="708018"/>
                  <a:pt x="1360000" y="728126"/>
                  <a:pt x="1363200" y="746911"/>
                </a:cubicBezTo>
                <a:cubicBezTo>
                  <a:pt x="1366400" y="764285"/>
                  <a:pt x="1369600" y="780170"/>
                  <a:pt x="1372800" y="794491"/>
                </a:cubicBezTo>
                <a:cubicBezTo>
                  <a:pt x="1376000" y="807183"/>
                  <a:pt x="1379200" y="818187"/>
                  <a:pt x="1382400" y="827453"/>
                </a:cubicBezTo>
                <a:cubicBezTo>
                  <a:pt x="1385600" y="834937"/>
                  <a:pt x="1388800" y="840607"/>
                  <a:pt x="1392000" y="844437"/>
                </a:cubicBezTo>
                <a:cubicBezTo>
                  <a:pt x="1395200" y="846410"/>
                  <a:pt x="1398400" y="846518"/>
                  <a:pt x="1401600" y="844761"/>
                </a:cubicBezTo>
                <a:cubicBezTo>
                  <a:pt x="1404800" y="841148"/>
                  <a:pt x="1408000" y="835698"/>
                  <a:pt x="1411200" y="828437"/>
                </a:cubicBezTo>
                <a:cubicBezTo>
                  <a:pt x="1414400" y="819399"/>
                  <a:pt x="1417600" y="808629"/>
                  <a:pt x="1420800" y="796176"/>
                </a:cubicBezTo>
                <a:cubicBezTo>
                  <a:pt x="1424000" y="782101"/>
                  <a:pt x="1427200" y="766469"/>
                  <a:pt x="1430400" y="749355"/>
                </a:cubicBezTo>
                <a:cubicBezTo>
                  <a:pt x="1433600" y="730839"/>
                  <a:pt x="1436800" y="711009"/>
                  <a:pt x="1440000" y="689958"/>
                </a:cubicBezTo>
                <a:cubicBezTo>
                  <a:pt x="1443200" y="667785"/>
                  <a:pt x="1446400" y="644594"/>
                  <a:pt x="1449600" y="620493"/>
                </a:cubicBezTo>
                <a:cubicBezTo>
                  <a:pt x="1452800" y="595597"/>
                  <a:pt x="1456000" y="570021"/>
                  <a:pt x="1459200" y="543886"/>
                </a:cubicBezTo>
                <a:cubicBezTo>
                  <a:pt x="1462400" y="517313"/>
                  <a:pt x="1465600" y="490427"/>
                  <a:pt x="1468800" y="463354"/>
                </a:cubicBezTo>
                <a:cubicBezTo>
                  <a:pt x="1472000" y="436220"/>
                  <a:pt x="1475200" y="409152"/>
                  <a:pt x="1478400" y="382277"/>
                </a:cubicBezTo>
                <a:cubicBezTo>
                  <a:pt x="1481600" y="355719"/>
                  <a:pt x="1484800" y="329603"/>
                  <a:pt x="1488000" y="304050"/>
                </a:cubicBezTo>
                <a:cubicBezTo>
                  <a:pt x="1491200" y="279180"/>
                  <a:pt x="1494400" y="255107"/>
                  <a:pt x="1497600" y="231945"/>
                </a:cubicBezTo>
                <a:cubicBezTo>
                  <a:pt x="1500800" y="209800"/>
                  <a:pt x="1504000" y="188776"/>
                  <a:pt x="1507200" y="168970"/>
                </a:cubicBezTo>
                <a:cubicBezTo>
                  <a:pt x="1510400" y="150474"/>
                  <a:pt x="1513600" y="133373"/>
                  <a:pt x="1516800" y="117747"/>
                </a:cubicBezTo>
                <a:cubicBezTo>
                  <a:pt x="1520000" y="103668"/>
                  <a:pt x="1523200" y="91201"/>
                  <a:pt x="1526400" y="80402"/>
                </a:cubicBezTo>
                <a:cubicBezTo>
                  <a:pt x="1529600" y="71322"/>
                  <a:pt x="1532800" y="64003"/>
                  <a:pt x="1536000" y="58476"/>
                </a:cubicBezTo>
                <a:cubicBezTo>
                  <a:pt x="1539200" y="54768"/>
                  <a:pt x="1542400" y="52894"/>
                  <a:pt x="1545600" y="52862"/>
                </a:cubicBezTo>
                <a:cubicBezTo>
                  <a:pt x="1548800" y="54671"/>
                  <a:pt x="1552000" y="58313"/>
                  <a:pt x="1555200" y="63768"/>
                </a:cubicBezTo>
                <a:cubicBezTo>
                  <a:pt x="1558400" y="71011"/>
                  <a:pt x="1561600" y="80006"/>
                  <a:pt x="1564800" y="90710"/>
                </a:cubicBezTo>
                <a:cubicBezTo>
                  <a:pt x="1568000" y="103074"/>
                  <a:pt x="1571200" y="117038"/>
                  <a:pt x="1574400" y="132535"/>
                </a:cubicBezTo>
                <a:cubicBezTo>
                  <a:pt x="1577600" y="149494"/>
                  <a:pt x="1580800" y="167833"/>
                  <a:pt x="1584000" y="187466"/>
                </a:cubicBezTo>
                <a:cubicBezTo>
                  <a:pt x="1587200" y="208302"/>
                  <a:pt x="1590400" y="230242"/>
                  <a:pt x="1593600" y="253183"/>
                </a:cubicBezTo>
                <a:cubicBezTo>
                  <a:pt x="1596800" y="277017"/>
                  <a:pt x="1600000" y="301633"/>
                  <a:pt x="1603200" y="326915"/>
                </a:cubicBezTo>
                <a:cubicBezTo>
                  <a:pt x="1606400" y="352745"/>
                  <a:pt x="1609600" y="379002"/>
                  <a:pt x="1612800" y="405563"/>
                </a:cubicBezTo>
                <a:cubicBezTo>
                  <a:pt x="1616000" y="432304"/>
                  <a:pt x="1619200" y="459100"/>
                  <a:pt x="1622400" y="485825"/>
                </a:cubicBezTo>
                <a:cubicBezTo>
                  <a:pt x="1625600" y="512356"/>
                  <a:pt x="1628800" y="538568"/>
                  <a:pt x="1632000" y="564339"/>
                </a:cubicBezTo>
                <a:cubicBezTo>
                  <a:pt x="1635200" y="589548"/>
                  <a:pt x="1638400" y="614080"/>
                  <a:pt x="1641600" y="637818"/>
                </a:cubicBezTo>
                <a:cubicBezTo>
                  <a:pt x="1644800" y="660654"/>
                  <a:pt x="1648000" y="682480"/>
                  <a:pt x="1651200" y="703195"/>
                </a:cubicBezTo>
                <a:cubicBezTo>
                  <a:pt x="1654400" y="722705"/>
                  <a:pt x="1657600" y="740916"/>
                  <a:pt x="1660800" y="757747"/>
                </a:cubicBezTo>
                <a:cubicBezTo>
                  <a:pt x="1664000" y="773118"/>
                  <a:pt x="1667200" y="786959"/>
                  <a:pt x="1670400" y="799205"/>
                </a:cubicBezTo>
                <a:cubicBezTo>
                  <a:pt x="1673600" y="809801"/>
                  <a:pt x="1676800" y="818698"/>
                  <a:pt x="1680000" y="825856"/>
                </a:cubicBezTo>
                <a:cubicBezTo>
                  <a:pt x="1683200" y="831242"/>
                  <a:pt x="1686400" y="834831"/>
                  <a:pt x="1689600" y="836608"/>
                </a:cubicBezTo>
                <a:cubicBezTo>
                  <a:pt x="1692800" y="836566"/>
                  <a:pt x="1696000" y="834706"/>
                  <a:pt x="1699200" y="831037"/>
                </a:cubicBezTo>
                <a:cubicBezTo>
                  <a:pt x="1702400" y="825578"/>
                  <a:pt x="1705600" y="818355"/>
                  <a:pt x="1708800" y="809402"/>
                </a:cubicBezTo>
                <a:cubicBezTo>
                  <a:pt x="1712000" y="798764"/>
                  <a:pt x="1715200" y="786489"/>
                  <a:pt x="1718400" y="772637"/>
                </a:cubicBezTo>
                <a:cubicBezTo>
                  <a:pt x="1721600" y="757272"/>
                  <a:pt x="1724800" y="740468"/>
                  <a:pt x="1728000" y="722304"/>
                </a:cubicBezTo>
                <a:cubicBezTo>
                  <a:pt x="1731200" y="702865"/>
                  <a:pt x="1734400" y="682243"/>
                  <a:pt x="1737600" y="660534"/>
                </a:cubicBezTo>
                <a:cubicBezTo>
                  <a:pt x="1740800" y="637841"/>
                  <a:pt x="1744000" y="614270"/>
                  <a:pt x="1747200" y="589931"/>
                </a:cubicBezTo>
                <a:cubicBezTo>
                  <a:pt x="1750400" y="564940"/>
                  <a:pt x="1753600" y="539412"/>
                  <a:pt x="1756800" y="513467"/>
                </a:cubicBezTo>
                <a:cubicBezTo>
                  <a:pt x="1760000" y="487228"/>
                  <a:pt x="1763200" y="460815"/>
                  <a:pt x="1766400" y="434354"/>
                </a:cubicBezTo>
                <a:cubicBezTo>
                  <a:pt x="1769600" y="407966"/>
                  <a:pt x="1772800" y="381776"/>
                  <a:pt x="1776000" y="355906"/>
                </a:cubicBezTo>
                <a:cubicBezTo>
                  <a:pt x="1779200" y="330476"/>
                  <a:pt x="1782400" y="305605"/>
                  <a:pt x="1785600" y="281408"/>
                </a:cubicBezTo>
                <a:cubicBezTo>
                  <a:pt x="1788800" y="257999"/>
                  <a:pt x="1792000" y="235487"/>
                  <a:pt x="1795200" y="213974"/>
                </a:cubicBezTo>
                <a:cubicBezTo>
                  <a:pt x="1798400" y="193563"/>
                  <a:pt x="1801600" y="174347"/>
                  <a:pt x="1804800" y="156415"/>
                </a:cubicBezTo>
                <a:cubicBezTo>
                  <a:pt x="1808000" y="139851"/>
                  <a:pt x="1811200" y="124731"/>
                  <a:pt x="1814400" y="111126"/>
                </a:cubicBezTo>
                <a:cubicBezTo>
                  <a:pt x="1817600" y="99096"/>
                  <a:pt x="1820800" y="88699"/>
                  <a:pt x="1824000" y="79981"/>
                </a:cubicBezTo>
                <a:cubicBezTo>
                  <a:pt x="1827200" y="72983"/>
                  <a:pt x="1830400" y="67736"/>
                  <a:pt x="1833600" y="64263"/>
                </a:cubicBezTo>
                <a:cubicBezTo>
                  <a:pt x="1836800" y="62580"/>
                  <a:pt x="1840000" y="62695"/>
                  <a:pt x="1843200" y="64604"/>
                </a:cubicBezTo>
                <a:cubicBezTo>
                  <a:pt x="1846400" y="68299"/>
                  <a:pt x="1849600" y="73762"/>
                  <a:pt x="1852800" y="80964"/>
                </a:cubicBezTo>
                <a:cubicBezTo>
                  <a:pt x="1856000" y="89874"/>
                  <a:pt x="1859200" y="100446"/>
                  <a:pt x="1862400" y="112632"/>
                </a:cubicBezTo>
                <a:cubicBezTo>
                  <a:pt x="1865600" y="126374"/>
                  <a:pt x="1868800" y="141606"/>
                  <a:pt x="1872000" y="158256"/>
                </a:cubicBezTo>
                <a:cubicBezTo>
                  <a:pt x="1875200" y="176247"/>
                  <a:pt x="1878400" y="195493"/>
                  <a:pt x="1881600" y="215904"/>
                </a:cubicBezTo>
                <a:cubicBezTo>
                  <a:pt x="1884800" y="237384"/>
                  <a:pt x="1888000" y="259832"/>
                  <a:pt x="1891200" y="283142"/>
                </a:cubicBezTo>
                <a:cubicBezTo>
                  <a:pt x="1894400" y="307205"/>
                  <a:pt x="1897600" y="331910"/>
                  <a:pt x="1900800" y="357138"/>
                </a:cubicBezTo>
                <a:cubicBezTo>
                  <a:pt x="1904000" y="382774"/>
                  <a:pt x="1907200" y="408697"/>
                  <a:pt x="1910400" y="434785"/>
                </a:cubicBezTo>
                <a:cubicBezTo>
                  <a:pt x="1913600" y="460916"/>
                  <a:pt x="1916800" y="486970"/>
                  <a:pt x="1920000" y="512823"/>
                </a:cubicBezTo>
                <a:cubicBezTo>
                  <a:pt x="1923200" y="538356"/>
                  <a:pt x="1926400" y="563449"/>
                  <a:pt x="1929600" y="587986"/>
                </a:cubicBezTo>
                <a:cubicBezTo>
                  <a:pt x="1932800" y="611852"/>
                  <a:pt x="1936000" y="634936"/>
                  <a:pt x="1939200" y="657131"/>
                </a:cubicBezTo>
                <a:cubicBezTo>
                  <a:pt x="1942400" y="678333"/>
                  <a:pt x="1945600" y="698444"/>
                  <a:pt x="1948800" y="717372"/>
                </a:cubicBezTo>
                <a:cubicBezTo>
                  <a:pt x="1952000" y="735027"/>
                  <a:pt x="1955200" y="751328"/>
                  <a:pt x="1958400" y="766201"/>
                </a:cubicBezTo>
                <a:cubicBezTo>
                  <a:pt x="1961600" y="779576"/>
                  <a:pt x="1964800" y="791391"/>
                  <a:pt x="1968000" y="801593"/>
                </a:cubicBezTo>
                <a:cubicBezTo>
                  <a:pt x="1971200" y="810134"/>
                  <a:pt x="1974400" y="816976"/>
                  <a:pt x="1977600" y="822087"/>
                </a:cubicBezTo>
                <a:cubicBezTo>
                  <a:pt x="1980800" y="825445"/>
                  <a:pt x="1984000" y="827036"/>
                  <a:pt x="1987200" y="826851"/>
                </a:cubicBezTo>
                <a:cubicBezTo>
                  <a:pt x="1990400" y="824893"/>
                  <a:pt x="1993600" y="821173"/>
                  <a:pt x="1996800" y="815709"/>
                </a:cubicBezTo>
                <a:cubicBezTo>
                  <a:pt x="2000000" y="808527"/>
                  <a:pt x="2003200" y="799662"/>
                  <a:pt x="2006400" y="789155"/>
                </a:cubicBezTo>
                <a:cubicBezTo>
                  <a:pt x="2009600" y="777058"/>
                  <a:pt x="2012800" y="763427"/>
                  <a:pt x="2016000" y="748326"/>
                </a:cubicBezTo>
                <a:cubicBezTo>
                  <a:pt x="2019200" y="731828"/>
                  <a:pt x="2022400" y="714009"/>
                  <a:pt x="2025600" y="694954"/>
                </a:cubicBezTo>
                <a:cubicBezTo>
                  <a:pt x="2028800" y="674753"/>
                  <a:pt x="2032000" y="653500"/>
                  <a:pt x="2035200" y="631296"/>
                </a:cubicBezTo>
                <a:cubicBezTo>
                  <a:pt x="2038400" y="608243"/>
                  <a:pt x="2041600" y="584451"/>
                  <a:pt x="2044800" y="560032"/>
                </a:cubicBezTo>
                <a:cubicBezTo>
                  <a:pt x="2048000" y="535098"/>
                  <a:pt x="2051200" y="509768"/>
                  <a:pt x="2054400" y="484159"/>
                </a:cubicBezTo>
                <a:cubicBezTo>
                  <a:pt x="2057600" y="458392"/>
                  <a:pt x="2060800" y="432586"/>
                  <a:pt x="2064000" y="406863"/>
                </a:cubicBezTo>
                <a:cubicBezTo>
                  <a:pt x="2067200" y="381342"/>
                  <a:pt x="2070400" y="356142"/>
                  <a:pt x="2073600" y="331381"/>
                </a:cubicBezTo>
                <a:cubicBezTo>
                  <a:pt x="2076800" y="307174"/>
                  <a:pt x="2080000" y="283635"/>
                  <a:pt x="2083200" y="260872"/>
                </a:cubicBezTo>
                <a:cubicBezTo>
                  <a:pt x="2086400" y="238991"/>
                  <a:pt x="2089600" y="218094"/>
                  <a:pt x="2092800" y="198279"/>
                </a:cubicBezTo>
                <a:cubicBezTo>
                  <a:pt x="2096000" y="179636"/>
                  <a:pt x="2099200" y="162253"/>
                  <a:pt x="2102400" y="146210"/>
                </a:cubicBezTo>
                <a:cubicBezTo>
                  <a:pt x="2105600" y="131582"/>
                  <a:pt x="2108800" y="118434"/>
                  <a:pt x="2112000" y="106829"/>
                </a:cubicBezTo>
                <a:cubicBezTo>
                  <a:pt x="2115200" y="96820"/>
                  <a:pt x="2118400" y="88452"/>
                  <a:pt x="2121600" y="81764"/>
                </a:cubicBezTo>
                <a:cubicBezTo>
                  <a:pt x="2124800" y="76786"/>
                  <a:pt x="2128000" y="73540"/>
                  <a:pt x="2131200" y="72041"/>
                </a:cubicBezTo>
                <a:cubicBezTo>
                  <a:pt x="2134400" y="72294"/>
                  <a:pt x="2137600" y="74297"/>
                  <a:pt x="2140800" y="78041"/>
                </a:cubicBezTo>
                <a:cubicBezTo>
                  <a:pt x="2144000" y="83506"/>
                  <a:pt x="2147200" y="90667"/>
                  <a:pt x="2150400" y="99488"/>
                </a:cubicBezTo>
                <a:cubicBezTo>
                  <a:pt x="2153600" y="109929"/>
                  <a:pt x="2156800" y="121938"/>
                  <a:pt x="2160000" y="135459"/>
                </a:cubicBezTo>
                <a:cubicBezTo>
                  <a:pt x="2163200" y="150429"/>
                  <a:pt x="2166400" y="166776"/>
                  <a:pt x="2169600" y="184424"/>
                </a:cubicBezTo>
                <a:cubicBezTo>
                  <a:pt x="2172800" y="203289"/>
                  <a:pt x="2176000" y="223283"/>
                  <a:pt x="2179200" y="244311"/>
                </a:cubicBezTo>
                <a:cubicBezTo>
                  <a:pt x="2182400" y="266275"/>
                  <a:pt x="2185600" y="289072"/>
                  <a:pt x="2188800" y="312595"/>
                </a:cubicBezTo>
                <a:cubicBezTo>
                  <a:pt x="2192000" y="336733"/>
                  <a:pt x="2195200" y="361375"/>
                  <a:pt x="2198400" y="386403"/>
                </a:cubicBezTo>
                <a:cubicBezTo>
                  <a:pt x="2201600" y="411702"/>
                  <a:pt x="2204800" y="437152"/>
                  <a:pt x="2208000" y="462635"/>
                </a:cubicBezTo>
                <a:cubicBezTo>
                  <a:pt x="2211200" y="488033"/>
                  <a:pt x="2214400" y="513225"/>
                  <a:pt x="2217600" y="538096"/>
                </a:cubicBezTo>
                <a:cubicBezTo>
                  <a:pt x="2220800" y="562529"/>
                  <a:pt x="2224000" y="586410"/>
                  <a:pt x="2227200" y="609627"/>
                </a:cubicBezTo>
                <a:cubicBezTo>
                  <a:pt x="2230400" y="632074"/>
                  <a:pt x="2233600" y="653645"/>
                  <a:pt x="2236800" y="674240"/>
                </a:cubicBezTo>
                <a:cubicBezTo>
                  <a:pt x="2240000" y="693764"/>
                  <a:pt x="2243200" y="712125"/>
                  <a:pt x="2246400" y="729240"/>
                </a:cubicBezTo>
                <a:cubicBezTo>
                  <a:pt x="2249600" y="745029"/>
                  <a:pt x="2252800" y="759417"/>
                  <a:pt x="2256000" y="772340"/>
                </a:cubicBezTo>
                <a:cubicBezTo>
                  <a:pt x="2259200" y="783738"/>
                  <a:pt x="2262400" y="793558"/>
                  <a:pt x="2265600" y="801755"/>
                </a:cubicBezTo>
                <a:cubicBezTo>
                  <a:pt x="2268800" y="808292"/>
                  <a:pt x="2272000" y="813140"/>
                  <a:pt x="2275200" y="816276"/>
                </a:cubicBezTo>
                <a:cubicBezTo>
                  <a:pt x="2278400" y="817686"/>
                  <a:pt x="2281600" y="817367"/>
                  <a:pt x="2284800" y="815318"/>
                </a:cubicBezTo>
                <a:cubicBezTo>
                  <a:pt x="2288000" y="811552"/>
                  <a:pt x="2291200" y="806086"/>
                  <a:pt x="2294400" y="798948"/>
                </a:cubicBezTo>
                <a:cubicBezTo>
                  <a:pt x="2297600" y="790171"/>
                  <a:pt x="2300800" y="779797"/>
                  <a:pt x="2304000" y="767876"/>
                </a:cubicBezTo>
                <a:cubicBezTo>
                  <a:pt x="2307200" y="754464"/>
                  <a:pt x="2310400" y="739624"/>
                  <a:pt x="2313600" y="723427"/>
                </a:cubicBezTo>
                <a:cubicBezTo>
                  <a:pt x="2316800" y="705949"/>
                  <a:pt x="2320000" y="687272"/>
                  <a:pt x="2323200" y="667484"/>
                </a:cubicBezTo>
                <a:cubicBezTo>
                  <a:pt x="2326400" y="646678"/>
                  <a:pt x="2329600" y="624952"/>
                  <a:pt x="2332800" y="602407"/>
                </a:cubicBezTo>
                <a:cubicBezTo>
                  <a:pt x="2336000" y="579151"/>
                  <a:pt x="2339200" y="555291"/>
                  <a:pt x="2342400" y="530938"/>
                </a:cubicBezTo>
                <a:cubicBezTo>
                  <a:pt x="2345600" y="506209"/>
                  <a:pt x="2348800" y="481217"/>
                  <a:pt x="2352000" y="456080"/>
                </a:cubicBezTo>
                <a:cubicBezTo>
                  <a:pt x="2355200" y="430915"/>
                  <a:pt x="2358400" y="405840"/>
                  <a:pt x="2361600" y="380971"/>
                </a:cubicBezTo>
                <a:cubicBezTo>
                  <a:pt x="2364800" y="356425"/>
                  <a:pt x="2368000" y="332316"/>
                  <a:pt x="2371200" y="308757"/>
                </a:cubicBezTo>
                <a:cubicBezTo>
                  <a:pt x="2374400" y="285857"/>
                  <a:pt x="2377600" y="263723"/>
                  <a:pt x="2380800" y="242458"/>
                </a:cubicBezTo>
                <a:cubicBezTo>
                  <a:pt x="2384000" y="222160"/>
                  <a:pt x="2387200" y="202924"/>
                  <a:pt x="2390400" y="184839"/>
                </a:cubicBezTo>
                <a:cubicBezTo>
                  <a:pt x="2393600" y="167989"/>
                  <a:pt x="2396800" y="152452"/>
                  <a:pt x="2400000" y="138300"/>
                </a:cubicBezTo>
                <a:cubicBezTo>
                  <a:pt x="2403200" y="125597"/>
                  <a:pt x="2406400" y="114403"/>
                  <a:pt x="2409600" y="104770"/>
                </a:cubicBezTo>
                <a:cubicBezTo>
                  <a:pt x="2412800" y="96740"/>
                  <a:pt x="2416000" y="90351"/>
                  <a:pt x="2419200" y="85632"/>
                </a:cubicBezTo>
                <a:cubicBezTo>
                  <a:pt x="2422400" y="82604"/>
                  <a:pt x="2425600" y="81279"/>
                  <a:pt x="2428800" y="81665"/>
                </a:cubicBezTo>
                <a:cubicBezTo>
                  <a:pt x="2432000" y="83756"/>
                  <a:pt x="2435200" y="87544"/>
                  <a:pt x="2438400" y="93008"/>
                </a:cubicBezTo>
                <a:cubicBezTo>
                  <a:pt x="2441600" y="100124"/>
                  <a:pt x="2444800" y="108856"/>
                  <a:pt x="2448000" y="119164"/>
                </a:cubicBezTo>
                <a:cubicBezTo>
                  <a:pt x="2451200" y="130998"/>
                  <a:pt x="2454400" y="144301"/>
                  <a:pt x="2457600" y="159012"/>
                </a:cubicBezTo>
                <a:cubicBezTo>
                  <a:pt x="2460800" y="175060"/>
                  <a:pt x="2464000" y="192370"/>
                  <a:pt x="2467200" y="210861"/>
                </a:cubicBezTo>
                <a:cubicBezTo>
                  <a:pt x="2470400" y="230445"/>
                  <a:pt x="2473600" y="251030"/>
                  <a:pt x="2476800" y="272520"/>
                </a:cubicBezTo>
                <a:cubicBezTo>
                  <a:pt x="2480000" y="294814"/>
                  <a:pt x="2483200" y="317807"/>
                  <a:pt x="2486400" y="341392"/>
                </a:cubicBezTo>
                <a:cubicBezTo>
                  <a:pt x="2489600" y="365459"/>
                  <a:pt x="2492800" y="389893"/>
                  <a:pt x="2496000" y="414582"/>
                </a:cubicBezTo>
                <a:cubicBezTo>
                  <a:pt x="2499200" y="439409"/>
                  <a:pt x="2502400" y="464260"/>
                  <a:pt x="2505600" y="489017"/>
                </a:cubicBezTo>
                <a:cubicBezTo>
                  <a:pt x="2508800" y="513565"/>
                  <a:pt x="2512000" y="537790"/>
                  <a:pt x="2515200" y="561579"/>
                </a:cubicBezTo>
                <a:cubicBezTo>
                  <a:pt x="2518400" y="584820"/>
                  <a:pt x="2521600" y="607407"/>
                  <a:pt x="2524800" y="629233"/>
                </a:cubicBezTo>
                <a:cubicBezTo>
                  <a:pt x="2528000" y="650197"/>
                  <a:pt x="2531200" y="670201"/>
                  <a:pt x="2534400" y="689154"/>
                </a:cubicBezTo>
                <a:cubicBezTo>
                  <a:pt x="2537600" y="706965"/>
                  <a:pt x="2540800" y="723555"/>
                  <a:pt x="2544000" y="738845"/>
                </a:cubicBezTo>
                <a:cubicBezTo>
                  <a:pt x="2547200" y="752764"/>
                  <a:pt x="2550400" y="765249"/>
                  <a:pt x="2553600" y="776242"/>
                </a:cubicBezTo>
                <a:cubicBezTo>
                  <a:pt x="2556800" y="785693"/>
                  <a:pt x="2560000" y="793558"/>
                  <a:pt x="2563200" y="799801"/>
                </a:cubicBezTo>
                <a:cubicBezTo>
                  <a:pt x="2566400" y="804394"/>
                  <a:pt x="2569600" y="807317"/>
                  <a:pt x="2572800" y="808557"/>
                </a:cubicBezTo>
                <a:cubicBezTo>
                  <a:pt x="2576000" y="808108"/>
                  <a:pt x="2579200" y="805975"/>
                  <a:pt x="2582400" y="802167"/>
                </a:cubicBezTo>
                <a:cubicBezTo>
                  <a:pt x="2585600" y="796704"/>
                  <a:pt x="2588800" y="789611"/>
                  <a:pt x="2592000" y="780924"/>
                </a:cubicBezTo>
                <a:cubicBezTo>
                  <a:pt x="2595200" y="770683"/>
                  <a:pt x="2598400" y="758937"/>
                  <a:pt x="2601600" y="745742"/>
                </a:cubicBezTo>
                <a:cubicBezTo>
                  <a:pt x="2604800" y="731160"/>
                  <a:pt x="2608000" y="715259"/>
                  <a:pt x="2611200" y="698116"/>
                </a:cubicBezTo>
                <a:cubicBezTo>
                  <a:pt x="2614400" y="679810"/>
                  <a:pt x="2617600" y="660428"/>
                  <a:pt x="2620800" y="640061"/>
                </a:cubicBezTo>
                <a:cubicBezTo>
                  <a:pt x="2624000" y="618804"/>
                  <a:pt x="2627200" y="596758"/>
                  <a:pt x="2630400" y="574025"/>
                </a:cubicBezTo>
                <a:cubicBezTo>
                  <a:pt x="2633600" y="550712"/>
                  <a:pt x="2636800" y="526929"/>
                  <a:pt x="2640000" y="502786"/>
                </a:cubicBezTo>
                <a:cubicBezTo>
                  <a:pt x="2643200" y="478397"/>
                  <a:pt x="2646400" y="453876"/>
                  <a:pt x="2649600" y="429336"/>
                </a:cubicBezTo>
                <a:cubicBezTo>
                  <a:pt x="2652800" y="404893"/>
                  <a:pt x="2656000" y="380661"/>
                  <a:pt x="2659200" y="356753"/>
                </a:cubicBezTo>
                <a:cubicBezTo>
                  <a:pt x="2662400" y="333280"/>
                  <a:pt x="2665600" y="310352"/>
                  <a:pt x="2668800" y="288075"/>
                </a:cubicBezTo>
                <a:cubicBezTo>
                  <a:pt x="2672000" y="266553"/>
                  <a:pt x="2675200" y="245887"/>
                  <a:pt x="2678400" y="226172"/>
                </a:cubicBezTo>
                <a:cubicBezTo>
                  <a:pt x="2681600" y="207499"/>
                  <a:pt x="2684800" y="189956"/>
                  <a:pt x="2688000" y="173624"/>
                </a:cubicBezTo>
                <a:cubicBezTo>
                  <a:pt x="2691200" y="158578"/>
                  <a:pt x="2694400" y="144888"/>
                  <a:pt x="2697600" y="132616"/>
                </a:cubicBezTo>
                <a:cubicBezTo>
                  <a:pt x="2700800" y="121821"/>
                  <a:pt x="2704000" y="112550"/>
                  <a:pt x="2707200" y="104847"/>
                </a:cubicBezTo>
                <a:cubicBezTo>
                  <a:pt x="2710400" y="98747"/>
                  <a:pt x="2713600" y="94278"/>
                  <a:pt x="2716800" y="91458"/>
                </a:cubicBezTo>
                <a:cubicBezTo>
                  <a:pt x="2720000" y="90302"/>
                  <a:pt x="2723200" y="90812"/>
                  <a:pt x="2726400" y="92986"/>
                </a:cubicBezTo>
                <a:cubicBezTo>
                  <a:pt x="2729600" y="96813"/>
                  <a:pt x="2732800" y="102274"/>
                  <a:pt x="2736000" y="109342"/>
                </a:cubicBezTo>
                <a:cubicBezTo>
                  <a:pt x="2739200" y="117984"/>
                  <a:pt x="2742400" y="128159"/>
                  <a:pt x="2745600" y="139818"/>
                </a:cubicBezTo>
                <a:cubicBezTo>
                  <a:pt x="2748800" y="152905"/>
                  <a:pt x="2752000" y="167360"/>
                  <a:pt x="2755200" y="183113"/>
                </a:cubicBezTo>
                <a:cubicBezTo>
                  <a:pt x="2758400" y="200091"/>
                  <a:pt x="2761600" y="218214"/>
                  <a:pt x="2764800" y="237396"/>
                </a:cubicBezTo>
                <a:cubicBezTo>
                  <a:pt x="2768000" y="257546"/>
                  <a:pt x="2771200" y="278572"/>
                  <a:pt x="2774400" y="300373"/>
                </a:cubicBezTo>
                <a:cubicBezTo>
                  <a:pt x="2777600" y="322848"/>
                  <a:pt x="2780800" y="345892"/>
                  <a:pt x="2784000" y="369396"/>
                </a:cubicBezTo>
                <a:cubicBezTo>
                  <a:pt x="2787200" y="393249"/>
                  <a:pt x="2790400" y="417343"/>
                  <a:pt x="2793600" y="441561"/>
                </a:cubicBezTo>
                <a:cubicBezTo>
                  <a:pt x="2796800" y="465794"/>
                  <a:pt x="2800000" y="489927"/>
                  <a:pt x="2803200" y="513846"/>
                </a:cubicBezTo>
                <a:cubicBezTo>
                  <a:pt x="2806400" y="537441"/>
                  <a:pt x="2809600" y="560603"/>
                  <a:pt x="2812800" y="583221"/>
                </a:cubicBezTo>
                <a:cubicBezTo>
                  <a:pt x="2816000" y="605192"/>
                  <a:pt x="2819200" y="626414"/>
                  <a:pt x="2822400" y="646787"/>
                </a:cubicBezTo>
                <a:cubicBezTo>
                  <a:pt x="2825600" y="666217"/>
                  <a:pt x="2828800" y="684614"/>
                  <a:pt x="2832000" y="701891"/>
                </a:cubicBezTo>
                <a:cubicBezTo>
                  <a:pt x="2835200" y="717970"/>
                  <a:pt x="2838400" y="732776"/>
                  <a:pt x="2841600" y="746240"/>
                </a:cubicBezTo>
                <a:cubicBezTo>
                  <a:pt x="2844800" y="758301"/>
                  <a:pt x="2848000" y="768902"/>
                  <a:pt x="2851200" y="777995"/>
                </a:cubicBezTo>
                <a:cubicBezTo>
                  <a:pt x="2854400" y="785539"/>
                  <a:pt x="2857600" y="791499"/>
                  <a:pt x="2860800" y="795847"/>
                </a:cubicBezTo>
                <a:cubicBezTo>
                  <a:pt x="2864000" y="798565"/>
                  <a:pt x="2867200" y="799641"/>
                  <a:pt x="2870400" y="799071"/>
                </a:cubicBezTo>
                <a:cubicBezTo>
                  <a:pt x="2873600" y="796858"/>
                  <a:pt x="2876800" y="793013"/>
                  <a:pt x="2880000" y="78755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2862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0</Words>
  <Application>Microsoft Office PowerPoint</Application>
  <PresentationFormat>ワイド画面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良規 大崎</dc:creator>
  <cp:lastModifiedBy>良規 大崎</cp:lastModifiedBy>
  <cp:revision>27</cp:revision>
  <dcterms:created xsi:type="dcterms:W3CDTF">2026-09-12T16:05:42Z</dcterms:created>
  <dcterms:modified xsi:type="dcterms:W3CDTF">2026-10-03T14:27:22Z</dcterms:modified>
</cp:coreProperties>
</file>